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EFD5F-6937-42C5-9A9E-2B7ABCFE773F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E40BB-3C52-489E-A074-0443DD7EAC49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إصابات الفم والأسنان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للر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ئتين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للتاكد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منعدم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وجود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قطعة قد تدخل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تعرض الرياضي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شدة خارجية في منطقة الخد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الوجه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الشفتين .قد يؤدي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حدوث تمزق في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انسجة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اللسان ونزف شديد من منطقة المصابة . والعلاج يتم بخياطة المنطقة المصابة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 الجرح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عميقا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يترك كما هو لحين الشفاء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اصابة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الاسنان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فتحدث في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كثسير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الانشطة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الرياضية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ويجب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احالة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المصاب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طبيب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اسنان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متخصص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لاصلاح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ماتلف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منها وفي حالة كسر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الاسنان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وتطايرها يجب اخذ فحص شعاعي الشهيق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االقوي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للمصاب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أصابات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الصدر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اهمها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حدوث الاسترواح الصدري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pneumothorax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وهوعبارة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عن وجود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الهواء بين الغشاء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الجنب والرئة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مما يؤدي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انكماش الرئة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وفقدان القابلية على سحب الهواء من الخارج حيث يشعر المصاب بضيق في التنفس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وعدم الارتياح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وقدتحدث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الحالة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نتيجة لكسور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الاضلاع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التي تمزق غشاء الجنب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حالة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حالة الجهد الشديد وازدياد الضغط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داخل القفص الصدري ويتم تشخيص الحالة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السماعه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الطبية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ويتم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التاكد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منها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باخذ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IQ" sz="2400" dirty="0"/>
              <a:t>وفي حالة كون الهواء الموجود  ذو كمية كبيرة فيصار </a:t>
            </a:r>
            <a:r>
              <a:rPr lang="ar-IQ" sz="2400" dirty="0" err="1"/>
              <a:t>الى</a:t>
            </a:r>
            <a:r>
              <a:rPr lang="ar-IQ" sz="2400" dirty="0"/>
              <a:t> وضع  </a:t>
            </a:r>
            <a:r>
              <a:rPr lang="ar-IQ" sz="2400" dirty="0" err="1"/>
              <a:t>انبوب</a:t>
            </a:r>
            <a:r>
              <a:rPr lang="ar-IQ" sz="2400" dirty="0"/>
              <a:t>  في منطقة  القلب لتخفيف الضغط على </a:t>
            </a:r>
            <a:r>
              <a:rPr lang="ar-IQ" sz="2400" dirty="0" err="1"/>
              <a:t>القلب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صورة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الاللصدر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والعلاج هنا هو فقط الراحة التامة لحين امتصاص الهواء من غشاء الجنب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أصابات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البطن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يحدث تمزق جدار المثانة عند تعرض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المنطقه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اسفل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البطن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منالجهة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الاماميه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شدة خارجية في حالة كون الم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شدة خارجية في منطقة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البطن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تكون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مؤلمة وقد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تمنع الرياضي من اللعب لفترة وجيزة وقد تؤدي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احيانا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الاغماء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كانت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شديدة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الاعضاء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المهمة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الموجودة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دالخل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البطن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التي تتعرض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للاصابة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نتيجة الشدة الخارجية وهو الطحال الذي يقع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تحت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الاضلاع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9-11 في الجهة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اليسرى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البطن ,و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كانت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الشدة الخارجية قويه تؤدي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التمزق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االطحال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وينتج عن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ذللك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نزيف حاد وقوي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قد يعرض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حياة المصاب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الخطر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لم يتم تشخيص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الحالة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بسرعه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واجراء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عملية جراحية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لاستئصال الطحال . وقد يتعرض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الرياضي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الاصابة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بفتق في جدار البطن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ضعيفا عند زيادة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الضغط الداخلي نتيجة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شدة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خارجية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بعض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الرياضات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مثل رفع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الاثقال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الجهاز البولي التناسلي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تقع الكليتان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المنطقه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الظهرية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البطن مقابل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الاضلاع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الاخيرة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القفص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الصدري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تتعرض هذه المنطقة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الشدة الخارجية بحيث تؤدي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 الشديد في المنطقة مع تبول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دموي نتيجة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اصابة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الكلية وقد يكون النزف حادا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كما في تمزق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الطحال في هذه الحالة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الراحة التامة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وعلاج المصاب من قبل طبيب متخصص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ثانه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مملوئة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الادرالر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وتحتاج هذه الحالة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تدخل جراحي لخياط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المثانه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الممزقة وقد تصاب الخصيتان بشده خارجية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مما يؤدي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 شديد في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المنطقه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واغماء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احيانا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لم يخفف الم في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اثناء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ساعه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واحدة يجب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ارسال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المصاب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الطبيب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الاخصائي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للفحص الدقيق قد تؤدي الحالة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ممضاعفات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خطيرة ينتج عنها عقم دائم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436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Shamfuture</dc:creator>
  <cp:lastModifiedBy>Shamfuture</cp:lastModifiedBy>
  <cp:revision>1</cp:revision>
  <dcterms:created xsi:type="dcterms:W3CDTF">2018-12-18T13:03:54Z</dcterms:created>
  <dcterms:modified xsi:type="dcterms:W3CDTF">2018-12-18T13:07:26Z</dcterms:modified>
</cp:coreProperties>
</file>